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B10A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07" autoAdjust="0"/>
  </p:normalViewPr>
  <p:slideViewPr>
    <p:cSldViewPr>
      <p:cViewPr varScale="1">
        <p:scale>
          <a:sx n="55" d="100"/>
          <a:sy n="55" d="100"/>
        </p:scale>
        <p:origin x="-1596" y="-68"/>
      </p:cViewPr>
      <p:guideLst>
        <p:guide orient="horz" pos="70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731B7-4237-4C9E-9447-F5057482FAE0}" type="datetimeFigureOut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33C93-8FE1-443D-B56F-8C9A7162024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52265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3C93-8FE1-443D-B56F-8C9A7162024D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2183-26EB-48DC-B77C-7C64496CCA76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5694-D12F-407E-867F-4076AC2A118E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C0EA-06F9-48B6-A22C-AC39BA19D40E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2AD04-31F8-4442-8C4E-60706E3D8CCA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C32-B83A-40C6-80BF-874E722D6F0F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1AFC-DCF4-4E07-9E09-A098300B4111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838B-111C-4BA8-9524-18855DF2D9EC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CB25-D4A4-4F12-A5FA-A839D01809A1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32AC-A00B-4AE0-9D92-6DC042CD7FA9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3C71-ABDD-4451-B05E-98F2919C70A5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9326-ADEC-472D-A7C5-DE0151D203E0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B4987-1982-4A6B-9CA3-F8EFDF269F13}" type="datetime1">
              <a:rPr lang="sr-Latn-CS" smtClean="0"/>
              <a:pPr/>
              <a:t>21.3.2019.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90E8B-62FF-4E66-A200-FEE34E05564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0E8B-62FF-4E66-A200-FEE34E05564D}" type="slidenum">
              <a:rPr lang="hr-HR" smtClean="0"/>
              <a:pPr/>
              <a:t>1</a:t>
            </a:fld>
            <a:endParaRPr lang="hr-HR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045824" y="-11289"/>
            <a:ext cx="6694488" cy="969962"/>
          </a:xfrm>
        </p:spPr>
        <p:txBody>
          <a:bodyPr>
            <a:noAutofit/>
          </a:bodyPr>
          <a:lstStyle/>
          <a:p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200" dirty="0">
                <a:latin typeface="Arial" pitchFamily="34" charset="0"/>
                <a:cs typeface="Arial" pitchFamily="34" charset="0"/>
              </a:rPr>
              <a:t>Seminar</a:t>
            </a:r>
            <a:r>
              <a:rPr lang="hr-HR" sz="1600" b="1" spc="-18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>
                <a:latin typeface="Arial" pitchFamily="34" charset="0"/>
                <a:cs typeface="Arial" pitchFamily="34" charset="0"/>
              </a:rPr>
              <a:t>  </a:t>
            </a:r>
            <a:r>
              <a:rPr lang="hr-HR" sz="1600" b="1" spc="-60" dirty="0">
                <a:latin typeface="Arial" pitchFamily="34" charset="0"/>
                <a:cs typeface="Arial" pitchFamily="34" charset="0"/>
              </a:rPr>
              <a:t>DIGITALIZACIJA ELEKTROENERGETSKOG SEKTORA </a:t>
            </a:r>
            <a:br>
              <a:rPr lang="hr-HR" sz="1600" b="1" spc="-60" dirty="0">
                <a:latin typeface="Arial" pitchFamily="34" charset="0"/>
                <a:cs typeface="Arial" pitchFamily="34" charset="0"/>
              </a:rPr>
            </a:br>
            <a:r>
              <a:rPr lang="hr-HR" sz="1600" b="1" spc="-60" dirty="0">
                <a:latin typeface="Arial" pitchFamily="34" charset="0"/>
                <a:cs typeface="Arial" pitchFamily="34" charset="0"/>
              </a:rPr>
              <a:t> I  IZAZOVI KIBERNETIČKE SIGURNOSTI</a:t>
            </a:r>
            <a:r>
              <a:rPr lang="hr-HR" sz="16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>
                <a:latin typeface="Arial" pitchFamily="34" charset="0"/>
                <a:cs typeface="Arial" pitchFamily="34" charset="0"/>
              </a:rPr>
            </a:br>
            <a:r>
              <a:rPr lang="hr-HR" sz="1200" dirty="0">
                <a:latin typeface="Arial" pitchFamily="34" charset="0"/>
                <a:cs typeface="Arial" pitchFamily="34" charset="0"/>
              </a:rPr>
              <a:t>21. ožujka 2019.</a:t>
            </a:r>
            <a:r>
              <a:rPr lang="hr-HR" sz="1800" b="1" spc="-100" dirty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267"/>
            <a:ext cx="1013157" cy="63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7"/>
            <a:ext cx="9144000" cy="515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5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125538"/>
            <a:ext cx="9144001" cy="51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125538"/>
            <a:ext cx="9144001" cy="51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5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25538"/>
            <a:ext cx="9144000" cy="516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7"/>
            <a:ext cx="9144000" cy="515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5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125538"/>
            <a:ext cx="9144001" cy="513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125538"/>
            <a:ext cx="9144001" cy="514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1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25538"/>
            <a:ext cx="9144000" cy="51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25538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125538"/>
            <a:ext cx="9144001" cy="517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9144000" cy="51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9144000" cy="515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5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44000" cy="51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125538"/>
            <a:ext cx="9144001" cy="51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125538"/>
            <a:ext cx="9144001" cy="513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RED_logo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8292"/>
            <a:ext cx="938321" cy="5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KIE logotip PLA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8986"/>
            <a:ext cx="1316411" cy="68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0533" y="887857"/>
            <a:ext cx="9144000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1051886" y="188640"/>
            <a:ext cx="6694488" cy="689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600" b="1" spc="-18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8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8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KIBERNETIČKA OTPORNOST I SUSTAVI ZA KRITIČNU KOMUNIKACIJU</a:t>
            </a:r>
            <a:r>
              <a:rPr lang="hr-HR" sz="16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600" b="1" spc="-100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Rok</a:t>
            </a:r>
            <a:r>
              <a:rPr lang="en-US" sz="1800" b="1" cap="sm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cap="small" dirty="0" err="1" smtClean="0">
                <a:latin typeface="Arial" pitchFamily="34" charset="0"/>
                <a:cs typeface="Arial" pitchFamily="34" charset="0"/>
              </a:rPr>
              <a:t>Strlic</a:t>
            </a: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hr-HR" sz="1800" b="1" spc="-100" dirty="0" smtClean="0">
                <a:latin typeface="Arial" pitchFamily="34" charset="0"/>
                <a:cs typeface="Arial" pitchFamily="34" charset="0"/>
              </a:rPr>
            </a:br>
            <a:r>
              <a:rPr lang="hr-HR" sz="18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hr-HR" sz="1800" b="1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hr-HR" sz="1600" dirty="0" smtClean="0">
                <a:solidFill>
                  <a:srgbClr val="1B10AC"/>
                </a:solidFill>
                <a:latin typeface="Arial" pitchFamily="34" charset="0"/>
                <a:cs typeface="Arial" pitchFamily="34" charset="0"/>
              </a:rPr>
              <a:t> 			 </a:t>
            </a:r>
            <a:r>
              <a:rPr lang="hr-H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r-HR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           </a:t>
            </a:r>
            <a:endParaRPr lang="hr-H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25538"/>
            <a:ext cx="9144000" cy="516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54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22</Words>
  <Application>Microsoft Office PowerPoint</Application>
  <PresentationFormat>On-screen Show (4:3)</PresentationFormat>
  <Paragraphs>44</Paragraphs>
  <Slides>22</Slides>
  <Notes>21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  Seminar   DIGITALIZACIJA ELEKTROENERGETSKOG SEKTORA   I  IZAZOVI KIBERNETIČKE SIGURNOSTI 21. ožujka 2019.                    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Logotip              Naziv seminara             logotip HO CIRED                        datum održavanja              HKIE</dc:title>
  <dc:creator>kompic</dc:creator>
  <cp:lastModifiedBy>gwfx63</cp:lastModifiedBy>
  <cp:revision>58</cp:revision>
  <dcterms:created xsi:type="dcterms:W3CDTF">2015-02-06T07:22:36Z</dcterms:created>
  <dcterms:modified xsi:type="dcterms:W3CDTF">2019-03-21T06:19:33Z</dcterms:modified>
</cp:coreProperties>
</file>